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813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 showGuides="1">
      <p:cViewPr varScale="1">
        <p:scale>
          <a:sx n="28" d="100"/>
          <a:sy n="28" d="100"/>
        </p:scale>
        <p:origin x="2256" y="30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C107-C351-435E-9971-F848EE9E22D7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DBC4-0B22-4DE5-AB33-2056BE583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6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C107-C351-435E-9971-F848EE9E22D7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DBC4-0B22-4DE5-AB33-2056BE583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56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C107-C351-435E-9971-F848EE9E22D7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DBC4-0B22-4DE5-AB33-2056BE583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1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80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C107-C351-435E-9971-F848EE9E22D7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DBC4-0B22-4DE5-AB33-2056BE583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33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C107-C351-435E-9971-F848EE9E22D7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DBC4-0B22-4DE5-AB33-2056BE583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49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C107-C351-435E-9971-F848EE9E22D7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DBC4-0B22-4DE5-AB33-2056BE583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87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C107-C351-435E-9971-F848EE9E22D7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DBC4-0B22-4DE5-AB33-2056BE583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3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C107-C351-435E-9971-F848EE9E22D7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DBC4-0B22-4DE5-AB33-2056BE583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82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C107-C351-435E-9971-F848EE9E22D7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DBC4-0B22-4DE5-AB33-2056BE583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22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C107-C351-435E-9971-F848EE9E22D7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DBC4-0B22-4DE5-AB33-2056BE583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07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C107-C351-435E-9971-F848EE9E22D7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DBC4-0B22-4DE5-AB33-2056BE583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32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C107-C351-435E-9971-F848EE9E22D7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2DBC4-0B22-4DE5-AB33-2056BE583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78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116ED0-4832-420D-B492-D450849ECCA1}"/>
              </a:ext>
            </a:extLst>
          </p:cNvPr>
          <p:cNvSpPr/>
          <p:nvPr/>
        </p:nvSpPr>
        <p:spPr>
          <a:xfrm>
            <a:off x="3524251" y="6754870"/>
            <a:ext cx="1330011" cy="19900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6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8810E5-0AFC-4920-AA13-960CADDD7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4" y="2690870"/>
            <a:ext cx="11825411" cy="812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481A4A-96C2-4A7E-9D7F-FD549643FBFC}"/>
              </a:ext>
            </a:extLst>
          </p:cNvPr>
          <p:cNvSpPr/>
          <p:nvPr/>
        </p:nvSpPr>
        <p:spPr>
          <a:xfrm>
            <a:off x="559531" y="11287589"/>
            <a:ext cx="6157792" cy="4160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4" indent="-19288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500" dirty="0">
                <a:solidFill>
                  <a:schemeClr val="accent4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Je décide de la météo de ma journée pour qu’elle soit la meilleure possible</a:t>
            </a:r>
          </a:p>
          <a:p>
            <a:pPr marL="192884" indent="-19288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500" dirty="0">
                <a:solidFill>
                  <a:schemeClr val="accent4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J’agis en sincérité, et je respecte ta différence</a:t>
            </a:r>
          </a:p>
          <a:p>
            <a:pPr marL="192884" indent="-19288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500" dirty="0">
                <a:solidFill>
                  <a:schemeClr val="accent4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J’apporte ce que je suis, mes forces et mes faiblesses</a:t>
            </a:r>
          </a:p>
          <a:p>
            <a:pPr marL="192884" indent="-19288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500" dirty="0">
                <a:solidFill>
                  <a:schemeClr val="accent4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Je contribue à un climat d’entraide et de confiance</a:t>
            </a:r>
          </a:p>
          <a:p>
            <a:pPr marL="192884" indent="-192884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500" dirty="0">
                <a:solidFill>
                  <a:schemeClr val="accent4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Toutes les idées font avancer. J’ose !</a:t>
            </a:r>
          </a:p>
          <a:p>
            <a:pPr>
              <a:lnSpc>
                <a:spcPct val="107000"/>
              </a:lnSpc>
            </a:pPr>
            <a:endParaRPr lang="fr-FR" sz="2500" b="1" dirty="0">
              <a:solidFill>
                <a:schemeClr val="accent4">
                  <a:lumMod val="7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FAA67-45A8-4855-AC8A-86B1892E69EE}"/>
              </a:ext>
            </a:extLst>
          </p:cNvPr>
          <p:cNvSpPr/>
          <p:nvPr/>
        </p:nvSpPr>
        <p:spPr>
          <a:xfrm>
            <a:off x="7265524" y="11287589"/>
            <a:ext cx="449188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000" b="1" dirty="0">
                <a:solidFill>
                  <a:schemeClr val="accent2">
                    <a:lumMod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TOLERANCE</a:t>
            </a:r>
          </a:p>
          <a:p>
            <a:pPr algn="ctr">
              <a:lnSpc>
                <a:spcPct val="150000"/>
              </a:lnSpc>
            </a:pPr>
            <a:r>
              <a:rPr lang="fr-FR" sz="3000" b="1" dirty="0">
                <a:solidFill>
                  <a:schemeClr val="accent2">
                    <a:lumMod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SINCERITE</a:t>
            </a:r>
          </a:p>
          <a:p>
            <a:pPr algn="ctr">
              <a:lnSpc>
                <a:spcPct val="150000"/>
              </a:lnSpc>
            </a:pPr>
            <a:r>
              <a:rPr lang="fr-FR" sz="3000" b="1" dirty="0">
                <a:solidFill>
                  <a:schemeClr val="accent2">
                    <a:lumMod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SOLIDARITE</a:t>
            </a:r>
          </a:p>
          <a:p>
            <a:pPr algn="ctr">
              <a:lnSpc>
                <a:spcPct val="150000"/>
              </a:lnSpc>
            </a:pPr>
            <a:r>
              <a:rPr lang="fr-FR" sz="3000" b="1" dirty="0">
                <a:solidFill>
                  <a:schemeClr val="accent2">
                    <a:lumMod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TRANSMISSIONS</a:t>
            </a:r>
          </a:p>
          <a:p>
            <a:pPr algn="ctr">
              <a:lnSpc>
                <a:spcPct val="150000"/>
              </a:lnSpc>
            </a:pPr>
            <a:r>
              <a:rPr lang="fr-FR" sz="3000" b="1" dirty="0">
                <a:solidFill>
                  <a:schemeClr val="accent2">
                    <a:lumMod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ACCOMPLISSEMENT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49C29A-3418-4029-80CF-4BFC4457F0A3}"/>
              </a:ext>
            </a:extLst>
          </p:cNvPr>
          <p:cNvSpPr txBox="1"/>
          <p:nvPr/>
        </p:nvSpPr>
        <p:spPr>
          <a:xfrm>
            <a:off x="183294" y="0"/>
            <a:ext cx="120087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chemeClr val="accent4">
                    <a:lumMod val="50000"/>
                  </a:schemeClr>
                </a:solidFill>
              </a:rPr>
              <a:t>Grâce à notre équipe audacieuse, nous sommes acteurs d’une </a:t>
            </a:r>
            <a:r>
              <a:rPr lang="fr-FR" sz="3000" b="1" dirty="0">
                <a:solidFill>
                  <a:schemeClr val="accent4">
                    <a:lumMod val="50000"/>
                  </a:schemeClr>
                </a:solidFill>
              </a:rPr>
              <a:t>cohésion fondée sur le partage</a:t>
            </a:r>
            <a:r>
              <a:rPr lang="fr-FR" sz="3000" dirty="0">
                <a:solidFill>
                  <a:schemeClr val="accent4">
                    <a:lumMod val="50000"/>
                  </a:schemeClr>
                </a:solidFill>
              </a:rPr>
              <a:t> et </a:t>
            </a:r>
            <a:r>
              <a:rPr lang="fr-FR" sz="3000" b="1" dirty="0">
                <a:solidFill>
                  <a:schemeClr val="accent4">
                    <a:lumMod val="50000"/>
                  </a:schemeClr>
                </a:solidFill>
              </a:rPr>
              <a:t>l’accompagnement. </a:t>
            </a:r>
          </a:p>
          <a:p>
            <a:pPr algn="ctr"/>
            <a:r>
              <a:rPr lang="fr-FR" sz="3000" dirty="0">
                <a:solidFill>
                  <a:schemeClr val="accent4">
                    <a:lumMod val="50000"/>
                  </a:schemeClr>
                </a:solidFill>
              </a:rPr>
              <a:t>La </a:t>
            </a:r>
            <a:r>
              <a:rPr lang="fr-FR" sz="3000" b="1" dirty="0">
                <a:solidFill>
                  <a:schemeClr val="accent4">
                    <a:lumMod val="50000"/>
                  </a:schemeClr>
                </a:solidFill>
              </a:rPr>
              <a:t>responsabilisation</a:t>
            </a:r>
            <a:r>
              <a:rPr lang="fr-FR" sz="3000" dirty="0">
                <a:solidFill>
                  <a:schemeClr val="accent4">
                    <a:lumMod val="50000"/>
                  </a:schemeClr>
                </a:solidFill>
              </a:rPr>
              <a:t> et la </a:t>
            </a:r>
            <a:r>
              <a:rPr lang="fr-FR" sz="3000" b="1" dirty="0">
                <a:solidFill>
                  <a:schemeClr val="accent4">
                    <a:lumMod val="50000"/>
                  </a:schemeClr>
                </a:solidFill>
              </a:rPr>
              <a:t>communication</a:t>
            </a:r>
            <a:r>
              <a:rPr lang="fr-FR" sz="3000" dirty="0">
                <a:solidFill>
                  <a:schemeClr val="accent4">
                    <a:lumMod val="50000"/>
                  </a:schemeClr>
                </a:solidFill>
              </a:rPr>
              <a:t> sont au cœur de l’</a:t>
            </a:r>
            <a:r>
              <a:rPr lang="fr-FR" sz="3000" b="1" dirty="0">
                <a:solidFill>
                  <a:schemeClr val="accent4">
                    <a:lumMod val="50000"/>
                  </a:schemeClr>
                </a:solidFill>
              </a:rPr>
              <a:t>épanouissement</a:t>
            </a:r>
            <a:r>
              <a:rPr lang="fr-FR" sz="3000" dirty="0">
                <a:solidFill>
                  <a:schemeClr val="accent4">
                    <a:lumMod val="50000"/>
                  </a:schemeClr>
                </a:solidFill>
              </a:rPr>
              <a:t> dans un </a:t>
            </a:r>
            <a:r>
              <a:rPr lang="fr-FR" sz="3000" b="1" dirty="0">
                <a:solidFill>
                  <a:schemeClr val="accent4">
                    <a:lumMod val="50000"/>
                  </a:schemeClr>
                </a:solidFill>
              </a:rPr>
              <a:t>cadre sécurisé</a:t>
            </a:r>
            <a:r>
              <a:rPr lang="fr-FR" sz="3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ctr"/>
            <a:endParaRPr lang="fr-FR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472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89</Words>
  <Application>Microsoft Office PowerPoint</Application>
  <PresentationFormat>Personnalisé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Gulim</vt:lpstr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Eugène</dc:creator>
  <cp:lastModifiedBy>Eugène</cp:lastModifiedBy>
  <cp:revision>2</cp:revision>
  <dcterms:created xsi:type="dcterms:W3CDTF">2022-03-14T12:09:17Z</dcterms:created>
  <dcterms:modified xsi:type="dcterms:W3CDTF">2022-03-14T12:21:23Z</dcterms:modified>
</cp:coreProperties>
</file>